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5"/>
  </p:normalViewPr>
  <p:slideViewPr>
    <p:cSldViewPr snapToGrid="0">
      <p:cViewPr varScale="1">
        <p:scale>
          <a:sx n="102" d="100"/>
          <a:sy n="102" d="100"/>
        </p:scale>
        <p:origin x="9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7655C4-1508-F9EB-F78E-0BCA06D950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22A2FF7-9973-D84F-B059-BD972CD272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EBA9328-CD65-6BE2-50F1-18B13FB52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FC90-8E17-3448-91FA-CEFC98C65CBF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E3A24FE-1836-7E0E-89CD-EACC56E77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B03C5A3-9173-B027-B2B6-A0D266E4E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556DA-D211-B046-9D21-598D089AC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7267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631718-406E-CDFA-FFBB-7135E2B89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77EE215-6D32-C29B-3499-6C027A796E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941EB29-0974-ADC3-8452-D89F1BA4E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FC90-8E17-3448-91FA-CEFC98C65CBF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3BA2707-040D-951D-DFBD-90412319B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5692ED-2096-A293-A5D9-4F1345F50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556DA-D211-B046-9D21-598D089AC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0540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019C108-2997-5806-42C0-D7F6393863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630197F-B7EA-6245-1523-33543D547F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295437-C1DF-AE70-C233-632B06AD3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FC90-8E17-3448-91FA-CEFC98C65CBF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7421E0-3CDA-DF0D-9B16-9076780DC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47A0485-F15C-0898-88AF-3099BCC7C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556DA-D211-B046-9D21-598D089AC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6328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0996BF-051B-EC4D-1730-9C302799C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4C23AB-5E83-D045-C2F8-CE7B9E743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242EFF-6372-218F-0B50-DF2691368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FC90-8E17-3448-91FA-CEFC98C65CBF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33708B-085F-33E8-1254-799672DE4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06BC7C5-20F7-D26E-1F1F-1FCBB5325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556DA-D211-B046-9D21-598D089AC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8595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C0238B-F565-265F-80F3-0C003EAD4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D7E0214-5BC1-4B4B-A250-6993108DC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EB5969-6AD7-A254-7111-A57F70A83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FC90-8E17-3448-91FA-CEFC98C65CBF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DB09DCC-D332-3449-1BC6-B2ACF8DBA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869144-3BB8-CDF7-FF38-83C22A2F6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556DA-D211-B046-9D21-598D089AC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9642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C0CB82-AF16-4EAE-A16A-1DDD08F6B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19D041-520D-569D-8682-A7A8304990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DC605E8-D9B0-590F-7F4A-92D33DFD5B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4711C37-1628-57FC-75D3-BDDF19019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FC90-8E17-3448-91FA-CEFC98C65CBF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8E10B7D-4EBB-BBC7-DD86-7FB3B4B3E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7A6830-071A-366D-97A5-00587EC68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556DA-D211-B046-9D21-598D089AC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5329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2D13F4-38F2-BE08-C694-418E08825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392F313-B60E-6993-5CC0-C4C8EF276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7AA6CCC-B357-7EA1-6A54-5AB4060F3F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241E9B3-C213-AB9F-0061-B21FBC9A2D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540C086-5766-D15F-59C5-31E7CFF8DF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287BB8B-6DD2-7E32-BB73-5927268AF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FC90-8E17-3448-91FA-CEFC98C65CBF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6B1D99E-BCA5-91EF-B6CD-B5C100C31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9078CA4-27B7-0E65-5551-51C009B66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556DA-D211-B046-9D21-598D089AC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7292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7F3560-D9E4-D0CA-071D-3ADD9EFBA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46045BD-9B2C-12FA-B6D4-DCC1C9E80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FC90-8E17-3448-91FA-CEFC98C65CBF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029743D-F93D-347B-B340-FA2A05AEB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6B2EFB5-E4FA-4913-7439-7F911E5A3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556DA-D211-B046-9D21-598D089AC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4668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385C291-0EFF-31F9-2B7A-907DC5833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FC90-8E17-3448-91FA-CEFC98C65CBF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7876569-2385-B6F0-A187-9DA4A947F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B4D560D-F9FA-3A78-BAA7-054173E55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556DA-D211-B046-9D21-598D089AC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885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5D279A-B210-9383-6265-BD84B5501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4BC577-D275-BA90-3821-9FB4D7B97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A278981-FC26-2EF0-4B5F-436E724818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AE78CD8-63DC-A610-9B3F-D7E42CB23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FC90-8E17-3448-91FA-CEFC98C65CBF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F551B3-3B2C-ACED-7BDA-661EED5B4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34659CD-A6AF-80B0-EEEC-DA74AE8F5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556DA-D211-B046-9D21-598D089AC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9108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0ECEC8-EE73-3EEE-44CC-0DC701D1B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2D3068A-5C22-E3E9-3031-C3BA0B1218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3F04EFC-974A-2EF6-BA71-83D3BBD661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ED6D2CA-FB5B-B16F-4B09-7E4FE84F8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FC90-8E17-3448-91FA-CEFC98C65CBF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9FD8E7F-97E2-18B1-C1EB-5614EC676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1A58855-2C0E-C68C-903B-9EB2EB2A6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556DA-D211-B046-9D21-598D089AC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7966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AB2B112-6555-5E07-36C0-6CCF11F75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250F45A-5152-7F85-AB81-12A9FF749F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FD9E4C-30C4-6BAA-D418-C219258C9C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EAFC90-8E17-3448-91FA-CEFC98C65CBF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6287157-AA57-5A76-D41B-4DF678D7AF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B70D4AC-B2E2-1CC6-7250-85160A5DD1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C556DA-D211-B046-9D21-598D089AC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7124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7E6893-AC86-D3E6-126E-EAD3777F54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Processus de suivi des réclamations « client »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5C8EE31-85F2-77A5-A5F9-5C5098DBA5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Entreprise de forage XXX</a:t>
            </a:r>
          </a:p>
        </p:txBody>
      </p:sp>
    </p:spTree>
    <p:extLst>
      <p:ext uri="{BB962C8B-B14F-4D97-AF65-F5344CB8AC3E}">
        <p14:creationId xmlns:p14="http://schemas.microsoft.com/office/powerpoint/2010/main" val="3785961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82B1DC-936A-EE71-EF8E-1F7595719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Processus de suivi des réclamations</a:t>
            </a: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1D823C9-EF87-5FFE-586E-4A640F6FE1BD}"/>
              </a:ext>
            </a:extLst>
          </p:cNvPr>
          <p:cNvSpPr/>
          <p:nvPr/>
        </p:nvSpPr>
        <p:spPr>
          <a:xfrm>
            <a:off x="228600" y="3883068"/>
            <a:ext cx="1600200" cy="76037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Réclamation client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E3B55A10-4629-EA86-96AF-F5108E5F92D1}"/>
              </a:ext>
            </a:extLst>
          </p:cNvPr>
          <p:cNvSpPr/>
          <p:nvPr/>
        </p:nvSpPr>
        <p:spPr>
          <a:xfrm>
            <a:off x="2134644" y="3883068"/>
            <a:ext cx="1600200" cy="76037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Saisie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F9E5439A-F4F8-B80A-04D8-B2E90C0C7408}"/>
              </a:ext>
            </a:extLst>
          </p:cNvPr>
          <p:cNvSpPr/>
          <p:nvPr/>
        </p:nvSpPr>
        <p:spPr>
          <a:xfrm>
            <a:off x="4040688" y="3883068"/>
            <a:ext cx="1600200" cy="76037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Orientation</a:t>
            </a:r>
          </a:p>
          <a:p>
            <a:pPr algn="ctr"/>
            <a:r>
              <a:rPr lang="fr-FR"/>
              <a:t>interne</a:t>
            </a:r>
            <a:endParaRPr lang="fr-FR" dirty="0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6A9BE68B-13CA-5D18-6F63-06B67FEE833F}"/>
              </a:ext>
            </a:extLst>
          </p:cNvPr>
          <p:cNvSpPr/>
          <p:nvPr/>
        </p:nvSpPr>
        <p:spPr>
          <a:xfrm>
            <a:off x="5946732" y="3883068"/>
            <a:ext cx="1600200" cy="76037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Traitement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2F2C111-9713-D898-6F82-545BAB752B3F}"/>
              </a:ext>
            </a:extLst>
          </p:cNvPr>
          <p:cNvSpPr txBox="1"/>
          <p:nvPr/>
        </p:nvSpPr>
        <p:spPr>
          <a:xfrm>
            <a:off x="2934744" y="2651766"/>
            <a:ext cx="41805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Nécessité de demande complémentaire</a:t>
            </a:r>
          </a:p>
          <a:p>
            <a:r>
              <a:rPr lang="fr-FR" dirty="0"/>
              <a:t>ou de validation client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E6043B4A-23A4-804E-B261-0EF59C148413}"/>
              </a:ext>
            </a:extLst>
          </p:cNvPr>
          <p:cNvSpPr/>
          <p:nvPr/>
        </p:nvSpPr>
        <p:spPr>
          <a:xfrm>
            <a:off x="7852776" y="3883068"/>
            <a:ext cx="1600200" cy="76037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Réponse définitive au</a:t>
            </a:r>
          </a:p>
          <a:p>
            <a:pPr algn="ctr"/>
            <a:r>
              <a:rPr lang="fr-FR" dirty="0"/>
              <a:t>client</a:t>
            </a: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9FE91100-DC80-97D8-1BB1-F37BF2C760BE}"/>
              </a:ext>
            </a:extLst>
          </p:cNvPr>
          <p:cNvSpPr/>
          <p:nvPr/>
        </p:nvSpPr>
        <p:spPr>
          <a:xfrm>
            <a:off x="9758820" y="3883068"/>
            <a:ext cx="1600200" cy="76037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Saisie et classement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384E540D-BD8D-EA4F-1F2F-94FD97282C9E}"/>
              </a:ext>
            </a:extLst>
          </p:cNvPr>
          <p:cNvSpPr/>
          <p:nvPr/>
        </p:nvSpPr>
        <p:spPr>
          <a:xfrm>
            <a:off x="9808403" y="5526065"/>
            <a:ext cx="1600200" cy="76037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Amélioration continue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24533F3E-5C5F-E309-FFCE-A75219015FB3}"/>
              </a:ext>
            </a:extLst>
          </p:cNvPr>
          <p:cNvSpPr txBox="1"/>
          <p:nvPr/>
        </p:nvSpPr>
        <p:spPr>
          <a:xfrm>
            <a:off x="8165142" y="4822715"/>
            <a:ext cx="24433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dirty="0"/>
              <a:t>En cas de modification</a:t>
            </a:r>
          </a:p>
          <a:p>
            <a:pPr algn="r"/>
            <a:r>
              <a:rPr lang="fr-FR" dirty="0"/>
              <a:t> de processus</a:t>
            </a:r>
          </a:p>
        </p:txBody>
      </p: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9585E8C9-613E-71BD-2E09-54D56D3E489B}"/>
              </a:ext>
            </a:extLst>
          </p:cNvPr>
          <p:cNvCxnSpPr>
            <a:stCxn id="4" idx="3"/>
            <a:endCxn id="5" idx="1"/>
          </p:cNvCxnSpPr>
          <p:nvPr/>
        </p:nvCxnSpPr>
        <p:spPr>
          <a:xfrm>
            <a:off x="1828800" y="4263253"/>
            <a:ext cx="30584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FFA36241-DE6C-FD18-7E61-7EC7C21A5D90}"/>
              </a:ext>
            </a:extLst>
          </p:cNvPr>
          <p:cNvCxnSpPr/>
          <p:nvPr/>
        </p:nvCxnSpPr>
        <p:spPr>
          <a:xfrm>
            <a:off x="3734844" y="4257218"/>
            <a:ext cx="30584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EC2B103B-C415-B2D2-504F-70B124D0C256}"/>
              </a:ext>
            </a:extLst>
          </p:cNvPr>
          <p:cNvCxnSpPr/>
          <p:nvPr/>
        </p:nvCxnSpPr>
        <p:spPr>
          <a:xfrm>
            <a:off x="5640888" y="4257218"/>
            <a:ext cx="30584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AABD1670-BC79-6EEF-C58A-D8FD3E68BF19}"/>
              </a:ext>
            </a:extLst>
          </p:cNvPr>
          <p:cNvCxnSpPr/>
          <p:nvPr/>
        </p:nvCxnSpPr>
        <p:spPr>
          <a:xfrm>
            <a:off x="7546932" y="4257218"/>
            <a:ext cx="30584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ED730AD7-9AD4-78D5-9922-6D376320A557}"/>
              </a:ext>
            </a:extLst>
          </p:cNvPr>
          <p:cNvCxnSpPr/>
          <p:nvPr/>
        </p:nvCxnSpPr>
        <p:spPr>
          <a:xfrm>
            <a:off x="9452976" y="4263709"/>
            <a:ext cx="305844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3470E419-749D-82F9-7642-0F57DEA61EC5}"/>
              </a:ext>
            </a:extLst>
          </p:cNvPr>
          <p:cNvCxnSpPr>
            <a:cxnSpLocks/>
            <a:endCxn id="11" idx="0"/>
          </p:cNvCxnSpPr>
          <p:nvPr/>
        </p:nvCxnSpPr>
        <p:spPr>
          <a:xfrm>
            <a:off x="10608503" y="4643438"/>
            <a:ext cx="0" cy="88262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8C62BAFD-4BEA-00C4-C34E-19A36CFCB0CD}"/>
              </a:ext>
            </a:extLst>
          </p:cNvPr>
          <p:cNvCxnSpPr>
            <a:cxnSpLocks/>
            <a:endCxn id="5" idx="0"/>
          </p:cNvCxnSpPr>
          <p:nvPr/>
        </p:nvCxnSpPr>
        <p:spPr>
          <a:xfrm>
            <a:off x="2934744" y="3298097"/>
            <a:ext cx="0" cy="58497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925476BD-7C8D-4A90-E10E-7330B82117B6}"/>
              </a:ext>
            </a:extLst>
          </p:cNvPr>
          <p:cNvCxnSpPr>
            <a:cxnSpLocks/>
          </p:cNvCxnSpPr>
          <p:nvPr/>
        </p:nvCxnSpPr>
        <p:spPr>
          <a:xfrm flipV="1">
            <a:off x="6746832" y="3298097"/>
            <a:ext cx="0" cy="58497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D71D9C66-CB05-94F6-9EEF-48F2B7473E49}"/>
              </a:ext>
            </a:extLst>
          </p:cNvPr>
          <p:cNvCxnSpPr>
            <a:cxnSpLocks/>
          </p:cNvCxnSpPr>
          <p:nvPr/>
        </p:nvCxnSpPr>
        <p:spPr>
          <a:xfrm flipH="1">
            <a:off x="2934744" y="3298097"/>
            <a:ext cx="381208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30253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0ED1FB9228E743B85EB2FCF106CFA9" ma:contentTypeVersion="15" ma:contentTypeDescription="Crée un document." ma:contentTypeScope="" ma:versionID="305f6a8a1b895959f436dbbce953b730">
  <xsd:schema xmlns:xsd="http://www.w3.org/2001/XMLSchema" xmlns:xs="http://www.w3.org/2001/XMLSchema" xmlns:p="http://schemas.microsoft.com/office/2006/metadata/properties" xmlns:ns2="48d1a6ef-520d-4582-8411-96b5a88dabf7" xmlns:ns3="c7def2e4-a7b8-44a2-929f-e009d56723cc" targetNamespace="http://schemas.microsoft.com/office/2006/metadata/properties" ma:root="true" ma:fieldsID="ab59a4956c56f22d0a4ba95fd26c3f9c" ns2:_="" ns3:_="">
    <xsd:import namespace="48d1a6ef-520d-4582-8411-96b5a88dabf7"/>
    <xsd:import namespace="c7def2e4-a7b8-44a2-929f-e009d56723c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d1a6ef-520d-4582-8411-96b5a88dabf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b1c7fb53-e041-4aa2-97e3-b8b90e328b1c}" ma:internalName="TaxCatchAll" ma:showField="CatchAllData" ma:web="48d1a6ef-520d-4582-8411-96b5a88dabf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ef2e4-a7b8-44a2-929f-e009d56723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Balises d’images" ma:readOnly="false" ma:fieldId="{5cf76f15-5ced-4ddc-b409-7134ff3c332f}" ma:taxonomyMulti="true" ma:sspId="f261c017-54de-4654-acf0-8a8ad53edba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8d1a6ef-520d-4582-8411-96b5a88dabf7" xsi:nil="true"/>
    <lcf76f155ced4ddcb4097134ff3c332f xmlns="c7def2e4-a7b8-44a2-929f-e009d56723c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8D1B1BD-9D2F-40EE-968D-42818DE75F9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d1a6ef-520d-4582-8411-96b5a88dabf7"/>
    <ds:schemaRef ds:uri="c7def2e4-a7b8-44a2-929f-e009d56723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90EB8DD-56AC-4A08-AF08-8B885AA34C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1FA3B0-C321-494E-BC50-AE4EE7EF2D43}">
  <ds:schemaRefs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  <ds:schemaRef ds:uri="c7def2e4-a7b8-44a2-929f-e009d56723cc"/>
    <ds:schemaRef ds:uri="48d1a6ef-520d-4582-8411-96b5a88dabf7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47</Words>
  <Application>Microsoft Macintosh PowerPoint</Application>
  <PresentationFormat>Grand écran</PresentationFormat>
  <Paragraphs>16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Thème Office</vt:lpstr>
      <vt:lpstr>Processus de suivi des réclamations « client »</vt:lpstr>
      <vt:lpstr>Processus de suivi des réclamations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Xavier MOCH</dc:creator>
  <cp:lastModifiedBy>Xavier MOCH</cp:lastModifiedBy>
  <cp:revision>2</cp:revision>
  <dcterms:created xsi:type="dcterms:W3CDTF">2024-11-25T13:30:52Z</dcterms:created>
  <dcterms:modified xsi:type="dcterms:W3CDTF">2024-12-03T10:28:06Z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0x010100CF0ED1FB9228E743B85EB2FCF106CFA9</vt:lpwstr>
  </property>
  <property fmtid="{D5CDD505-2E9C-101B-9397-08002B2CF9AE}" pid="3" name="MediaServiceImageTags">
    <vt:lpwstr/>
  </property>
</Properties>
</file>